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2" r:id="rId4"/>
    <p:sldId id="258" r:id="rId5"/>
    <p:sldId id="259" r:id="rId6"/>
    <p:sldId id="281" r:id="rId7"/>
    <p:sldId id="282" r:id="rId8"/>
    <p:sldId id="295" r:id="rId9"/>
    <p:sldId id="283" r:id="rId10"/>
    <p:sldId id="284" r:id="rId11"/>
    <p:sldId id="285" r:id="rId12"/>
    <p:sldId id="286" r:id="rId13"/>
    <p:sldId id="287" r:id="rId14"/>
    <p:sldId id="296" r:id="rId15"/>
    <p:sldId id="291" r:id="rId16"/>
    <p:sldId id="261" r:id="rId17"/>
    <p:sldId id="262" r:id="rId18"/>
    <p:sldId id="263" r:id="rId19"/>
    <p:sldId id="264" r:id="rId20"/>
    <p:sldId id="265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8" r:id="rId30"/>
    <p:sldId id="293" r:id="rId31"/>
  </p:sldIdLst>
  <p:sldSz cx="12192000" cy="6858000"/>
  <p:notesSz cx="6954838" cy="93091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5" d="100"/>
          <a:sy n="95" d="100"/>
        </p:scale>
        <p:origin x="-1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965BAE-042C-4A58-9E4D-7A655C1EB275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659D8BB-8830-4699-B66F-2DD6D930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80C4E10-6120-403D-9CB0-73C2B9718A1E}" type="datetimeFigureOut">
              <a:rPr lang="lt-LT" smtClean="0"/>
              <a:t>2016.01.18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64F2F34-DC2D-40D9-95CA-BFE03B8294B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5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2F34-DC2D-40D9-95CA-BFE03B8294BA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071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A34F-FA46-4F9B-9618-3D22E656D428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8991600" y="689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lt-LT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Let‘s unify IT</a:t>
            </a: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lt-LT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2015-1-LT01-KA202-013479</a:t>
            </a: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1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CFDC-832B-444B-B766-EEBE644ED595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944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B37-1AE4-4E77-9875-B14CE589DE53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19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1DEB-2249-4E8F-A2E8-E7D8D50C1DE2}" type="datetime1">
              <a:rPr lang="lt-LT" smtClean="0"/>
              <a:t>2016.01.18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865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080-BB9A-4A54-9CFE-62A861157978}" type="datetime1">
              <a:rPr lang="lt-LT" smtClean="0"/>
              <a:t>2016.01.18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0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3E89-19E2-4192-8FED-B3E4CF52B0DA}" type="datetime1">
              <a:rPr lang="lt-LT" smtClean="0"/>
              <a:t>2016.01.18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846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D472-1BA6-45D4-AB7E-CA22D473A524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546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A67A-D9D1-4DFC-B275-B69AC89AFB38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064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286-5E44-44DC-8057-0FA0DD283AED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" y="158191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4378" y="1653000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523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2D2-43D7-43CE-BC56-896781EDDBA9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104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975E-4A13-4094-96F6-5C6935B97E45}" type="datetime1">
              <a:rPr lang="lt-LT" smtClean="0"/>
              <a:t>2016.01.18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156584" y="174935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0" y="1820440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  <p:pic>
        <p:nvPicPr>
          <p:cNvPr id="9" name="Paveikslėlis 1" descr="C:\Users\Dovile.s\Desktop\eu_flag_co_funded_pos_[rgb]_righ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302" y="624110"/>
            <a:ext cx="1839595" cy="5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90043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lt-LT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Let‘s unify IT</a:t>
            </a: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lt-LT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2015-1-LT01-KA202-013479</a:t>
            </a: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5B4-514E-43DE-8816-C7B645058E14}" type="datetime1">
              <a:rPr lang="lt-LT" smtClean="0"/>
              <a:t>2016.01.18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166633" y="1618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344" y="1689812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  <p:sp>
        <p:nvSpPr>
          <p:cNvPr id="2" name="Rectangle 1"/>
          <p:cNvSpPr/>
          <p:nvPr userDrawn="1"/>
        </p:nvSpPr>
        <p:spPr>
          <a:xfrm>
            <a:off x="9029700" y="649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lt-LT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Let‘s unify IT</a:t>
            </a: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lt-LT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2015-1-LT01-KA202-013479</a:t>
            </a: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9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49E-8C1C-41CF-98EF-87C074CB459E}" type="datetime1">
              <a:rPr lang="lt-LT" smtClean="0"/>
              <a:t>2016.01.18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29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7702-BCEF-4950-80D2-FA611277AF9A}" type="datetime1">
              <a:rPr lang="lt-LT" smtClean="0"/>
              <a:t>2016.01.18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86730" y="1508194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2780" y="1579279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aveikslėlis 1" descr="C:\Users\Dovile.s\Desktop\eu_flag_co_funded_pos_[rgb]_righ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902" y="646713"/>
            <a:ext cx="1839595" cy="525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8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36A-3F8A-4760-96E2-011DD23D7D19}" type="datetime1">
              <a:rPr lang="lt-LT" smtClean="0"/>
              <a:t>2016.01.18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06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559D-B437-4D20-9869-9F9454DCA13D}" type="datetime1">
              <a:rPr lang="lt-LT" smtClean="0"/>
              <a:t>2016.01.18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84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05B5-4B33-4D37-9171-164FC6ED09EA}" type="datetime1">
              <a:rPr lang="lt-LT" smtClean="0"/>
              <a:t>2016.01.18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E7E701-97B0-4A10-B3EA-E7EC8B49376D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 userDrawn="1"/>
        </p:nvSpPr>
        <p:spPr>
          <a:xfrm>
            <a:off x="9004300" y="723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lt-LT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Let‘s unify IT</a:t>
            </a: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lt-LT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US" sz="1800" b="1" i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2015-1-LT01-KA202-013479</a:t>
            </a: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aveikslėlis 1" descr="C:\Users\Dovile.s\Desktop\eu_flag_co_funded_pos_[rgb]_right.jp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405" y="663069"/>
            <a:ext cx="1839595" cy="5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aveikslėlis 3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5" y="75737"/>
            <a:ext cx="20574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5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213" y="863600"/>
            <a:ext cx="8915399" cy="2262781"/>
          </a:xfrm>
        </p:spPr>
        <p:txBody>
          <a:bodyPr/>
          <a:lstStyle/>
          <a:p>
            <a:r>
              <a:rPr lang="lt-LT" b="1" i="1" dirty="0"/>
              <a:t>IT programme Computer </a:t>
            </a:r>
            <a:r>
              <a:rPr lang="lt-LT" b="1" i="1" dirty="0" smtClean="0"/>
              <a:t>Equipment </a:t>
            </a:r>
            <a:r>
              <a:rPr lang="lt-LT" b="1" i="1" dirty="0"/>
              <a:t>S</a:t>
            </a:r>
            <a:r>
              <a:rPr lang="lt-LT" b="1" i="1" dirty="0" smtClean="0"/>
              <a:t>pecialist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113" y="4231279"/>
            <a:ext cx="8915399" cy="1126283"/>
          </a:xfrm>
        </p:spPr>
        <p:txBody>
          <a:bodyPr>
            <a:noAutofit/>
          </a:bodyPr>
          <a:lstStyle/>
          <a:p>
            <a:r>
              <a:rPr lang="en-US" sz="2800" b="1" dirty="0"/>
              <a:t>Vilnius </a:t>
            </a:r>
            <a:r>
              <a:rPr lang="en-US" sz="2800" b="1" dirty="0" smtClean="0"/>
              <a:t>Vocational </a:t>
            </a:r>
            <a:r>
              <a:rPr lang="en-US" sz="2800" b="1" dirty="0"/>
              <a:t>T</a:t>
            </a:r>
            <a:r>
              <a:rPr lang="en-US" sz="2800" b="1" dirty="0" smtClean="0"/>
              <a:t>raining </a:t>
            </a:r>
            <a:r>
              <a:rPr lang="en-US" sz="2800" b="1" dirty="0"/>
              <a:t>S</a:t>
            </a:r>
            <a:r>
              <a:rPr lang="en-US" sz="2800" b="1" dirty="0" smtClean="0"/>
              <a:t>chool </a:t>
            </a:r>
            <a:r>
              <a:rPr lang="en-US" sz="2800" b="1" dirty="0"/>
              <a:t>of </a:t>
            </a:r>
            <a:r>
              <a:rPr lang="en-US" sz="2800" b="1" dirty="0" smtClean="0"/>
              <a:t>Railway </a:t>
            </a:r>
            <a:r>
              <a:rPr lang="en-US" sz="2800" b="1" dirty="0"/>
              <a:t>and </a:t>
            </a:r>
            <a:r>
              <a:rPr lang="en-US" sz="2800" b="1" dirty="0" smtClean="0"/>
              <a:t>Business </a:t>
            </a:r>
            <a:r>
              <a:rPr lang="en-US" sz="2800" b="1" dirty="0"/>
              <a:t>S</a:t>
            </a:r>
            <a:r>
              <a:rPr lang="en-US" sz="2800" b="1" dirty="0" smtClean="0"/>
              <a:t>ervices</a:t>
            </a:r>
          </a:p>
          <a:p>
            <a:r>
              <a:rPr lang="en-US" sz="2800" b="1" dirty="0" smtClean="0"/>
              <a:t>Trainer teacher Adomas Pakalnis</a:t>
            </a:r>
            <a:endParaRPr lang="lt-LT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3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IT </a:t>
            </a:r>
            <a:r>
              <a:rPr lang="lt-LT" dirty="0" err="1"/>
              <a:t>Systems</a:t>
            </a:r>
            <a:r>
              <a:rPr lang="lt-LT" dirty="0"/>
              <a:t> </a:t>
            </a:r>
            <a:r>
              <a:rPr lang="lt-LT" dirty="0" err="1"/>
              <a:t>Service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653" y="17820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r>
              <a:rPr lang="lt-LT" sz="2800" dirty="0"/>
              <a:t>Computer assembling </a:t>
            </a:r>
            <a:endParaRPr lang="lt-LT" sz="2800" dirty="0" smtClean="0"/>
          </a:p>
          <a:p>
            <a:r>
              <a:rPr lang="lt-LT" sz="2800" dirty="0" smtClean="0"/>
              <a:t>Computer repair</a:t>
            </a:r>
          </a:p>
          <a:p>
            <a:r>
              <a:rPr lang="en-US" sz="2800" dirty="0" smtClean="0"/>
              <a:t>Soldering</a:t>
            </a:r>
          </a:p>
          <a:p>
            <a:r>
              <a:rPr lang="en-US" sz="2800" dirty="0" smtClean="0"/>
              <a:t>Software installation</a:t>
            </a:r>
          </a:p>
          <a:p>
            <a:r>
              <a:rPr lang="en-US" sz="2800" dirty="0" smtClean="0"/>
              <a:t>Software testing</a:t>
            </a:r>
          </a:p>
          <a:p>
            <a:r>
              <a:rPr lang="lt-LT" sz="2800" dirty="0" smtClean="0"/>
              <a:t>Remote working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85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lt-LT" dirty="0" err="1" smtClean="0"/>
              <a:t>omputer</a:t>
            </a:r>
            <a:r>
              <a:rPr lang="lt-LT" dirty="0" smtClean="0"/>
              <a:t> </a:t>
            </a:r>
            <a:r>
              <a:rPr lang="lt-LT" dirty="0" err="1"/>
              <a:t>networks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Computer </a:t>
            </a:r>
            <a:r>
              <a:rPr lang="en-US" sz="2800" dirty="0"/>
              <a:t>networks and systems</a:t>
            </a:r>
          </a:p>
          <a:p>
            <a:pPr lvl="0"/>
            <a:r>
              <a:rPr lang="en-US" sz="2800" dirty="0"/>
              <a:t>Network settings (IP, DNS, gateway, mask)</a:t>
            </a:r>
          </a:p>
          <a:p>
            <a:pPr lvl="0"/>
            <a:r>
              <a:rPr lang="en-US" sz="2800" dirty="0"/>
              <a:t>Computer network equipment</a:t>
            </a:r>
          </a:p>
          <a:p>
            <a:pPr lvl="0"/>
            <a:r>
              <a:rPr lang="en-US" sz="2800" dirty="0"/>
              <a:t>Network Diagnostics </a:t>
            </a:r>
            <a:r>
              <a:rPr lang="lt-LT" sz="2800" dirty="0" err="1" smtClean="0"/>
              <a:t>commands</a:t>
            </a:r>
            <a:r>
              <a:rPr lang="lt-LT" sz="2800" dirty="0" smtClean="0"/>
              <a:t> (</a:t>
            </a:r>
            <a:r>
              <a:rPr lang="lt-LT" sz="2800" dirty="0" err="1" smtClean="0"/>
              <a:t>ipconfig</a:t>
            </a:r>
            <a:r>
              <a:rPr lang="lt-LT" sz="2800" dirty="0" smtClean="0"/>
              <a:t>, </a:t>
            </a:r>
            <a:r>
              <a:rPr lang="lt-LT" sz="2800" dirty="0" err="1" smtClean="0"/>
              <a:t>tracert</a:t>
            </a:r>
            <a:r>
              <a:rPr lang="lt-LT" sz="2800" dirty="0" smtClean="0"/>
              <a:t>, </a:t>
            </a:r>
            <a:r>
              <a:rPr lang="lt-LT" sz="2800" dirty="0" err="1" smtClean="0"/>
              <a:t>ping</a:t>
            </a:r>
            <a:r>
              <a:rPr lang="lt-LT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0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lt-LT" dirty="0" err="1" smtClean="0"/>
              <a:t>omputer</a:t>
            </a:r>
            <a:r>
              <a:rPr lang="lt-LT" dirty="0" smtClean="0"/>
              <a:t> </a:t>
            </a:r>
            <a:r>
              <a:rPr lang="lt-LT" dirty="0" err="1"/>
              <a:t>network</a:t>
            </a:r>
            <a:r>
              <a:rPr lang="lt-LT" dirty="0"/>
              <a:t> </a:t>
            </a:r>
            <a:r>
              <a:rPr lang="lt-LT" dirty="0" err="1"/>
              <a:t>administration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Network </a:t>
            </a:r>
            <a:r>
              <a:rPr lang="en-US" sz="2800" dirty="0"/>
              <a:t>charts Plotting</a:t>
            </a:r>
          </a:p>
          <a:p>
            <a:r>
              <a:rPr lang="en-US" sz="2800" dirty="0"/>
              <a:t>Application virtualization with Cisco tracker</a:t>
            </a:r>
          </a:p>
          <a:p>
            <a:r>
              <a:rPr lang="en-US" sz="2800" dirty="0"/>
              <a:t>Computer network model OSI</a:t>
            </a:r>
          </a:p>
          <a:p>
            <a:r>
              <a:rPr lang="en-US" sz="2800" dirty="0"/>
              <a:t>Working with the Windows Server operating system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81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Disk</a:t>
            </a:r>
            <a:r>
              <a:rPr lang="lt-LT" dirty="0"/>
              <a:t> </a:t>
            </a:r>
            <a:r>
              <a:rPr lang="lt-LT" dirty="0" err="1"/>
              <a:t>drives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HDD </a:t>
            </a:r>
            <a:r>
              <a:rPr lang="en-US" sz="2800" dirty="0"/>
              <a:t>and SSD</a:t>
            </a:r>
          </a:p>
          <a:p>
            <a:r>
              <a:rPr lang="en-US" sz="2800" dirty="0"/>
              <a:t>CD Types</a:t>
            </a:r>
          </a:p>
          <a:p>
            <a:r>
              <a:rPr lang="en-US" sz="2800" dirty="0"/>
              <a:t>USB HDD and key</a:t>
            </a:r>
          </a:p>
          <a:p>
            <a:r>
              <a:rPr lang="en-US" sz="2800" dirty="0"/>
              <a:t>Raid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75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/>
            </a:r>
            <a:br>
              <a:rPr lang="lt-LT" dirty="0"/>
            </a:br>
            <a:r>
              <a:rPr lang="en-US" dirty="0" err="1"/>
              <a:t>T</a:t>
            </a:r>
            <a:r>
              <a:rPr lang="lt-LT" dirty="0" err="1" smtClean="0"/>
              <a:t>heoretical</a:t>
            </a:r>
            <a:r>
              <a:rPr lang="lt-LT" dirty="0" smtClean="0"/>
              <a:t> </a:t>
            </a:r>
            <a:r>
              <a:rPr lang="lt-LT" dirty="0" err="1"/>
              <a:t>subjects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M</a:t>
            </a:r>
            <a:r>
              <a:rPr lang="en-US" sz="3200" dirty="0" err="1" smtClean="0"/>
              <a:t>icroprocessors</a:t>
            </a:r>
            <a:endParaRPr lang="en-US" sz="3200" dirty="0"/>
          </a:p>
          <a:p>
            <a:r>
              <a:rPr lang="en-US" sz="3200" dirty="0"/>
              <a:t>Mathematical Logic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313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Common</a:t>
            </a:r>
            <a:r>
              <a:rPr lang="lt-LT" dirty="0" smtClean="0"/>
              <a:t> subjects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439" y="203311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r>
              <a:rPr lang="lt-LT" sz="2800" dirty="0" err="1" smtClean="0"/>
              <a:t>Economics</a:t>
            </a:r>
            <a:endParaRPr lang="lt-LT" sz="2800" dirty="0" smtClean="0"/>
          </a:p>
          <a:p>
            <a:r>
              <a:rPr lang="lt-LT" sz="2800" dirty="0" err="1" smtClean="0"/>
              <a:t>Civil</a:t>
            </a:r>
            <a:r>
              <a:rPr lang="lt-LT" sz="2800" dirty="0" smtClean="0"/>
              <a:t> </a:t>
            </a:r>
            <a:r>
              <a:rPr lang="lt-LT" sz="2800" dirty="0" err="1" smtClean="0"/>
              <a:t>safety</a:t>
            </a:r>
            <a:endParaRPr lang="lt-LT" sz="2800" dirty="0" smtClean="0"/>
          </a:p>
          <a:p>
            <a:r>
              <a:rPr lang="lt-LT" sz="2800" dirty="0" err="1" smtClean="0"/>
              <a:t>Work</a:t>
            </a:r>
            <a:r>
              <a:rPr lang="lt-LT" sz="2800" dirty="0" smtClean="0"/>
              <a:t> </a:t>
            </a:r>
            <a:r>
              <a:rPr lang="lt-LT" sz="2800" dirty="0" err="1" smtClean="0"/>
              <a:t>safety</a:t>
            </a:r>
            <a:endParaRPr lang="lt-LT" sz="2800" dirty="0" smtClean="0"/>
          </a:p>
          <a:p>
            <a:r>
              <a:rPr lang="lt-LT" sz="2800" dirty="0" err="1" smtClean="0"/>
              <a:t>English</a:t>
            </a:r>
            <a:r>
              <a:rPr lang="lt-LT" sz="2800" dirty="0" smtClean="0"/>
              <a:t> </a:t>
            </a:r>
            <a:r>
              <a:rPr lang="lt-LT" sz="2800" dirty="0" err="1" smtClean="0"/>
              <a:t>language</a:t>
            </a:r>
            <a:endParaRPr lang="lt-LT" sz="2800" dirty="0" smtClean="0"/>
          </a:p>
          <a:p>
            <a:r>
              <a:rPr lang="lt-LT" sz="2800" dirty="0" err="1" smtClean="0"/>
              <a:t>Physical</a:t>
            </a:r>
            <a:r>
              <a:rPr lang="lt-LT" sz="2800" dirty="0" smtClean="0"/>
              <a:t> </a:t>
            </a:r>
            <a:r>
              <a:rPr lang="lt-LT" sz="2800" dirty="0" err="1" smtClean="0"/>
              <a:t>education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03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Subjects</a:t>
            </a:r>
            <a:r>
              <a:rPr lang="lt-LT" dirty="0" smtClean="0"/>
              <a:t>, recommended for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err="1" smtClean="0"/>
              <a:t>new</a:t>
            </a:r>
            <a:r>
              <a:rPr lang="lt-LT" dirty="0" smtClean="0"/>
              <a:t> program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949" y="2293405"/>
            <a:ext cx="9402262" cy="3777622"/>
          </a:xfrm>
        </p:spPr>
        <p:txBody>
          <a:bodyPr>
            <a:normAutofit lnSpcReduction="10000"/>
          </a:bodyPr>
          <a:lstStyle/>
          <a:p>
            <a:r>
              <a:rPr lang="lt-LT" sz="2800" dirty="0" smtClean="0"/>
              <a:t>IT system maintenance</a:t>
            </a:r>
          </a:p>
          <a:p>
            <a:r>
              <a:rPr lang="en-US" sz="2800" dirty="0" smtClean="0"/>
              <a:t>Hardware </a:t>
            </a:r>
            <a:r>
              <a:rPr lang="en-US" sz="2800" dirty="0"/>
              <a:t>and peripherals</a:t>
            </a:r>
            <a:endParaRPr lang="lt-LT" sz="2800" dirty="0" smtClean="0"/>
          </a:p>
          <a:p>
            <a:r>
              <a:rPr lang="lt-LT" sz="2800" dirty="0" err="1" smtClean="0"/>
              <a:t>Computer</a:t>
            </a:r>
            <a:r>
              <a:rPr lang="lt-LT" sz="2800" dirty="0" smtClean="0"/>
              <a:t> software</a:t>
            </a:r>
          </a:p>
          <a:p>
            <a:r>
              <a:rPr lang="lt-LT" sz="2800" dirty="0" err="1" smtClean="0"/>
              <a:t>Computer</a:t>
            </a:r>
            <a:r>
              <a:rPr lang="lt-LT" sz="2800" dirty="0" smtClean="0"/>
              <a:t> network and management</a:t>
            </a:r>
          </a:p>
          <a:p>
            <a:r>
              <a:rPr lang="lt-LT" sz="2800" dirty="0" err="1" smtClean="0"/>
              <a:t>Introduction</a:t>
            </a:r>
            <a:r>
              <a:rPr lang="lt-LT" sz="2800" dirty="0" smtClean="0"/>
              <a:t> to the speaciality</a:t>
            </a:r>
          </a:p>
          <a:p>
            <a:r>
              <a:rPr lang="lt-LT" sz="2800" dirty="0" err="1" smtClean="0"/>
              <a:t>Introduction</a:t>
            </a:r>
            <a:r>
              <a:rPr lang="lt-LT" sz="2800" dirty="0" smtClean="0"/>
              <a:t> to the labor market</a:t>
            </a:r>
          </a:p>
          <a:p>
            <a:r>
              <a:rPr lang="lt-LT" sz="2800" dirty="0" err="1" smtClean="0"/>
              <a:t>Common</a:t>
            </a:r>
            <a:r>
              <a:rPr lang="lt-LT" sz="2800" dirty="0" smtClean="0"/>
              <a:t> subjects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82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Learning resources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922" y="198287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 smtClean="0"/>
          </a:p>
          <a:p>
            <a:r>
              <a:rPr lang="lt-LT" sz="2800" dirty="0" smtClean="0"/>
              <a:t>Computer class</a:t>
            </a:r>
          </a:p>
          <a:p>
            <a:r>
              <a:rPr lang="lt-LT" sz="2800" dirty="0" smtClean="0"/>
              <a:t>Computers for the repair</a:t>
            </a:r>
          </a:p>
          <a:p>
            <a:r>
              <a:rPr lang="lt-LT" sz="2800" dirty="0" smtClean="0"/>
              <a:t>Computers for the software installation</a:t>
            </a:r>
          </a:p>
          <a:p>
            <a:r>
              <a:rPr lang="lt-LT" sz="2800" dirty="0" smtClean="0"/>
              <a:t>Software</a:t>
            </a:r>
          </a:p>
          <a:p>
            <a:r>
              <a:rPr lang="lt-LT" sz="2800" dirty="0" smtClean="0"/>
              <a:t>Tools: </a:t>
            </a:r>
            <a:r>
              <a:rPr lang="en-US" sz="2800" dirty="0" smtClean="0"/>
              <a:t>screwdrivers</a:t>
            </a:r>
            <a:r>
              <a:rPr lang="en-US" sz="2800" dirty="0"/>
              <a:t>, tweezers, pliers, network and voltage testers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7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Learning</a:t>
            </a:r>
            <a:r>
              <a:rPr lang="lt-LT" dirty="0" smtClean="0"/>
              <a:t> </a:t>
            </a:r>
            <a:r>
              <a:rPr lang="lt-LT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019" y="1802005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lt-LT" dirty="0"/>
          </a:p>
          <a:p>
            <a:r>
              <a:rPr lang="en-US" sz="2800" dirty="0"/>
              <a:t>Soldering equipment</a:t>
            </a:r>
            <a:endParaRPr lang="lt-LT" sz="2800" dirty="0" smtClean="0"/>
          </a:p>
          <a:p>
            <a:r>
              <a:rPr lang="lt-LT" sz="2800" dirty="0" smtClean="0"/>
              <a:t>As much as possible various hardware for repair</a:t>
            </a:r>
          </a:p>
          <a:p>
            <a:r>
              <a:rPr lang="lt-LT" sz="2800" dirty="0" smtClean="0"/>
              <a:t>Business partners. Opportunities to practice in their premises</a:t>
            </a:r>
            <a:endParaRPr lang="lt-LT" sz="2800" dirty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Practice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825" y="1932633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r>
              <a:rPr lang="lt-LT" sz="2800" dirty="0" smtClean="0"/>
              <a:t>Practice duration: 600 hours (75 days)</a:t>
            </a:r>
          </a:p>
          <a:p>
            <a:r>
              <a:rPr lang="lt-LT" sz="2800" dirty="0" smtClean="0"/>
              <a:t>Twice longer practice span is recommended for the new program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22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IT hardware tuner program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err="1" smtClean="0">
                <a:solidFill>
                  <a:schemeClr val="tx1"/>
                </a:solidFill>
              </a:rPr>
              <a:t>The</a:t>
            </a:r>
            <a:r>
              <a:rPr lang="lt-LT" sz="2800" dirty="0" smtClean="0">
                <a:solidFill>
                  <a:schemeClr val="tx1"/>
                </a:solidFill>
              </a:rPr>
              <a:t> purpose of the program is to prepare the proficient </a:t>
            </a:r>
            <a:r>
              <a:rPr lang="lt-LT" sz="2800" b="1" dirty="0" err="1" smtClean="0">
                <a:solidFill>
                  <a:schemeClr val="tx1"/>
                </a:solidFill>
              </a:rPr>
              <a:t>computer</a:t>
            </a:r>
            <a:r>
              <a:rPr lang="lt-LT" sz="2800" b="1" dirty="0" smtClean="0">
                <a:solidFill>
                  <a:schemeClr val="tx1"/>
                </a:solidFill>
              </a:rPr>
              <a:t> </a:t>
            </a:r>
            <a:r>
              <a:rPr lang="lt-LT" sz="2800" b="1" dirty="0" err="1" smtClean="0">
                <a:solidFill>
                  <a:schemeClr val="tx1"/>
                </a:solidFill>
              </a:rPr>
              <a:t>tuner</a:t>
            </a:r>
            <a:r>
              <a:rPr lang="lt-LT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acquainted </a:t>
            </a:r>
            <a:r>
              <a:rPr lang="en-US" sz="2800" dirty="0">
                <a:solidFill>
                  <a:schemeClr val="tx1"/>
                </a:solidFill>
              </a:rPr>
              <a:t>with the history of computer </a:t>
            </a:r>
            <a:r>
              <a:rPr lang="en-US" sz="2800" dirty="0" smtClean="0">
                <a:solidFill>
                  <a:schemeClr val="tx1"/>
                </a:solidFill>
              </a:rPr>
              <a:t>software and hardware, </a:t>
            </a:r>
            <a:r>
              <a:rPr lang="en-US" sz="2800" dirty="0">
                <a:solidFill>
                  <a:schemeClr val="tx1"/>
                </a:solidFill>
              </a:rPr>
              <a:t>a variety of components, component compatibility, structure, logical structure, principles of operation, malfunctions and their elimination.</a:t>
            </a:r>
            <a:endParaRPr lang="lt-LT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sz="2800" b="1" dirty="0" smtClean="0">
                <a:solidFill>
                  <a:schemeClr val="tx1"/>
                </a:solidFill>
              </a:rPr>
              <a:t>3-year learning program</a:t>
            </a:r>
          </a:p>
          <a:p>
            <a:pPr marL="0" indent="0">
              <a:buNone/>
            </a:pPr>
            <a:r>
              <a:rPr lang="lt-LT" sz="2800" b="1" dirty="0" smtClean="0">
                <a:solidFill>
                  <a:schemeClr val="tx1"/>
                </a:solidFill>
              </a:rPr>
              <a:t>4-month practice in the company</a:t>
            </a:r>
            <a:endParaRPr lang="lt-LT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03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companies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20</a:t>
            </a:fld>
            <a:endParaRPr lang="lt-LT"/>
          </a:p>
        </p:txBody>
      </p:sp>
      <p:pic>
        <p:nvPicPr>
          <p:cNvPr id="1030" name="Picture 6" descr="http://www.baltic-amadeus.lt/sites/default/files/ba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979614"/>
            <a:ext cx="1885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lt/7/79/Lietuvos_gele%C5%BEinkeliai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905000"/>
            <a:ext cx="2476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cme.eu/sites/default/files/kilobait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04" y="3052762"/>
            <a:ext cx="24098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ytech.lt/images/news/1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120298"/>
            <a:ext cx="4941888" cy="10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edia.search.lt/GetFile.php?OID=41602&amp;FID=1188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83" y="4791074"/>
            <a:ext cx="148402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sbv.lt/wp-content/themes/twentyten/images/etanet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25" y="4825138"/>
            <a:ext cx="1440000" cy="16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The</a:t>
            </a:r>
            <a:r>
              <a:rPr lang="lt-LT" dirty="0" smtClean="0"/>
              <a:t> advantage of the practice in the companies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  <a:p>
            <a:r>
              <a:rPr lang="en-US" sz="2800" dirty="0"/>
              <a:t>Practical work </a:t>
            </a:r>
            <a:r>
              <a:rPr lang="en-US" sz="2800" dirty="0" smtClean="0"/>
              <a:t>experience</a:t>
            </a:r>
          </a:p>
          <a:p>
            <a:r>
              <a:rPr lang="en-US" sz="2800" dirty="0" smtClean="0"/>
              <a:t>Working climate</a:t>
            </a:r>
          </a:p>
          <a:p>
            <a:r>
              <a:rPr lang="en-US" sz="2800" dirty="0"/>
              <a:t>A more serious approach </a:t>
            </a:r>
            <a:r>
              <a:rPr lang="en-US" sz="2800" dirty="0" smtClean="0"/>
              <a:t>to the </a:t>
            </a:r>
            <a:r>
              <a:rPr lang="en-US" sz="2800" dirty="0"/>
              <a:t>learning and working process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2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Exams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  <a:p>
            <a:r>
              <a:rPr lang="lt-LT" sz="2800" dirty="0" smtClean="0"/>
              <a:t>100 theoretical test questions from various subjects</a:t>
            </a:r>
          </a:p>
          <a:p>
            <a:r>
              <a:rPr lang="lt-LT" sz="2800" dirty="0" smtClean="0"/>
              <a:t>Various practical tasks (computer assembling, installation, testing, etc.)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18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Evaluation</a:t>
            </a:r>
            <a:r>
              <a:rPr lang="lt-LT" dirty="0" smtClean="0"/>
              <a:t> forms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873" y="1721617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sz="2800" dirty="0" smtClean="0"/>
              <a:t>Test evaluation by the amount of the correctly answered questions:</a:t>
            </a:r>
          </a:p>
          <a:p>
            <a:pPr marL="0" indent="0">
              <a:buNone/>
            </a:pPr>
            <a:r>
              <a:rPr lang="lt-LT" sz="2800" dirty="0" smtClean="0"/>
              <a:t>95–100  - mark 10</a:t>
            </a:r>
          </a:p>
          <a:p>
            <a:pPr marL="0" indent="0">
              <a:buNone/>
            </a:pPr>
            <a:r>
              <a:rPr lang="lt-LT" sz="2800" dirty="0" smtClean="0"/>
              <a:t>40-45     - mark 4</a:t>
            </a:r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r>
              <a:rPr lang="lt-LT" sz="2800" dirty="0" smtClean="0"/>
              <a:t>Individual practical part assessment according to the accuracy of every accomplished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46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4" y="1689099"/>
            <a:ext cx="9752011" cy="548550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88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2266" y="2700288"/>
            <a:ext cx="6866215" cy="39947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53" y="2764744"/>
            <a:ext cx="6858001" cy="38576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30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724" y="2330592"/>
            <a:ext cx="5795083" cy="3259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743" y="2344649"/>
            <a:ext cx="5777090" cy="32496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6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waw1-1.xx.fbcdn.net/hphotos-xat1/v/t1.0-9/11263061_1097633283586238_6112598940363908905_n.jpg?oh=b2d76a495ad7913de6cd7716c56a7f97&amp;oe=57438D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47" y="1698170"/>
            <a:ext cx="8373127" cy="47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7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waw1-1.xx.fbcdn.net/hphotos-xat1/v/t1.0-9/1959502_1027196923963208_36049235788224454_n.jpg?oh=a77d8f8c1a29ee6523894ad5e3098496&amp;oe=5706B6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264555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91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waw1-1.xx.fbcdn.net/hphotos-xpa1/v/t1.0-9/1390630_985628674786700_2830557626165146969_n.jpg?oh=5cc08139dca986bcc69d70beac0c957e&amp;oe=57184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25" y="1708220"/>
            <a:ext cx="8582253" cy="48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29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IT hardware tuner </a:t>
            </a:r>
            <a:r>
              <a:rPr lang="lt-LT" dirty="0" smtClean="0"/>
              <a:t>program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680" y="1761811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800" dirty="0" err="1" smtClean="0">
                <a:solidFill>
                  <a:schemeClr val="tx1"/>
                </a:solidFill>
              </a:rPr>
              <a:t>In</a:t>
            </a:r>
            <a:r>
              <a:rPr lang="lt-LT" sz="2800" dirty="0" smtClean="0">
                <a:solidFill>
                  <a:schemeClr val="tx1"/>
                </a:solidFill>
              </a:rPr>
              <a:t> the theoretical lessons the aspiring </a:t>
            </a:r>
            <a:r>
              <a:rPr lang="lt-LT" sz="2800" b="1" dirty="0" smtClean="0">
                <a:solidFill>
                  <a:schemeClr val="tx1"/>
                </a:solidFill>
              </a:rPr>
              <a:t>hardware tuners </a:t>
            </a:r>
            <a:r>
              <a:rPr lang="lt-LT" sz="2800" dirty="0" smtClean="0">
                <a:solidFill>
                  <a:schemeClr val="tx1"/>
                </a:solidFill>
              </a:rPr>
              <a:t>are taught: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Profession practice knowledge and IT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Economics and business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Professional foreign languages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Communication psychology and professional ethics</a:t>
            </a:r>
          </a:p>
          <a:p>
            <a:r>
              <a:rPr lang="lt-LT" sz="2800" dirty="0" smtClean="0">
                <a:solidFill>
                  <a:schemeClr val="tx1"/>
                </a:solidFill>
              </a:rPr>
              <a:t>Lithuanian language culture and professional language</a:t>
            </a:r>
          </a:p>
          <a:p>
            <a:pPr marL="0" indent="0">
              <a:buNone/>
            </a:pPr>
            <a:endParaRPr lang="lt-LT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10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787" y="2618847"/>
            <a:ext cx="8911687" cy="1280890"/>
          </a:xfrm>
        </p:spPr>
        <p:txBody>
          <a:bodyPr>
            <a:normAutofit/>
          </a:bodyPr>
          <a:lstStyle/>
          <a:p>
            <a:r>
              <a:rPr lang="lt-LT" sz="6600" dirty="0" err="1" smtClean="0"/>
              <a:t>Questions</a:t>
            </a:r>
            <a:r>
              <a:rPr lang="lt-LT" sz="6600" dirty="0" smtClean="0"/>
              <a:t>?</a:t>
            </a:r>
            <a:endParaRPr lang="lt-LT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69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824" y="624403"/>
            <a:ext cx="8911687" cy="1280890"/>
          </a:xfrm>
        </p:spPr>
        <p:txBody>
          <a:bodyPr/>
          <a:lstStyle/>
          <a:p>
            <a:r>
              <a:rPr lang="lt-LT" dirty="0"/>
              <a:t>Advantages and disadvantages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800" b="1" dirty="0" smtClean="0"/>
              <a:t>Advantages</a:t>
            </a:r>
            <a:endParaRPr lang="lt-LT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r>
              <a:rPr lang="lt-LT" sz="2800" dirty="0" smtClean="0"/>
              <a:t>Demand among students</a:t>
            </a:r>
          </a:p>
          <a:p>
            <a:r>
              <a:rPr lang="lt-LT" sz="2800" dirty="0" smtClean="0"/>
              <a:t>Demand in the labor market</a:t>
            </a:r>
          </a:p>
          <a:p>
            <a:r>
              <a:rPr lang="lt-LT" sz="2800" dirty="0" smtClean="0"/>
              <a:t>Career opportunities</a:t>
            </a:r>
            <a:endParaRPr lang="lt-LT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sz="2800" b="1" dirty="0" smtClean="0"/>
              <a:t>Disadvantages</a:t>
            </a:r>
            <a:endParaRPr lang="lt-LT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  <a:p>
            <a:r>
              <a:rPr lang="lt-LT" sz="2800" dirty="0" smtClean="0"/>
              <a:t>Lack of modern equipment</a:t>
            </a:r>
          </a:p>
          <a:p>
            <a:r>
              <a:rPr lang="lt-LT" sz="2800" dirty="0" err="1" smtClean="0"/>
              <a:t>Men</a:t>
            </a:r>
            <a:r>
              <a:rPr lang="lt-LT" sz="2800" dirty="0" smtClean="0"/>
              <a:t> </a:t>
            </a:r>
            <a:r>
              <a:rPr lang="lt-LT" sz="2800" dirty="0" err="1" smtClean="0"/>
              <a:t>only</a:t>
            </a:r>
            <a:endParaRPr lang="lt-LT" sz="2800" dirty="0" smtClean="0"/>
          </a:p>
          <a:p>
            <a:r>
              <a:rPr lang="lt-LT" sz="2800" dirty="0" smtClean="0"/>
              <a:t>Teaching in large groups</a:t>
            </a:r>
            <a:endParaRPr lang="lt-LT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20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Computer software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665" y="1711570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r>
              <a:rPr lang="en-US" sz="2800" dirty="0"/>
              <a:t>Application </a:t>
            </a:r>
            <a:r>
              <a:rPr lang="en-US" sz="2800" dirty="0" smtClean="0"/>
              <a:t>software (MS office, etc.)</a:t>
            </a:r>
          </a:p>
          <a:p>
            <a:r>
              <a:rPr lang="lt-LT" sz="2800" dirty="0" smtClean="0"/>
              <a:t>Testing programs</a:t>
            </a:r>
          </a:p>
          <a:p>
            <a:r>
              <a:rPr lang="en-US" sz="2800" dirty="0"/>
              <a:t>Virtual </a:t>
            </a:r>
            <a:r>
              <a:rPr lang="en-US" sz="2800" dirty="0" smtClean="0"/>
              <a:t>machines</a:t>
            </a:r>
          </a:p>
          <a:p>
            <a:r>
              <a:rPr lang="en-US" sz="2800" dirty="0" smtClean="0"/>
              <a:t>Operational systems. </a:t>
            </a:r>
            <a:r>
              <a:rPr lang="en-US" sz="2800" dirty="0" err="1" smtClean="0"/>
              <a:t>Instalation</a:t>
            </a:r>
            <a:r>
              <a:rPr lang="en-US" sz="2800" dirty="0" smtClean="0"/>
              <a:t>.</a:t>
            </a:r>
            <a:endParaRPr lang="lt-LT" sz="2800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61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/>
              <a:t>hardware component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r>
              <a:rPr lang="en-US" sz="2800" dirty="0"/>
              <a:t>Computer parts </a:t>
            </a:r>
            <a:r>
              <a:rPr lang="en-US" sz="2800" dirty="0" smtClean="0"/>
              <a:t>settings </a:t>
            </a:r>
            <a:r>
              <a:rPr lang="en-US" sz="2800" dirty="0"/>
              <a:t>and structure </a:t>
            </a:r>
            <a:r>
              <a:rPr lang="en-US" sz="2800" dirty="0" smtClean="0"/>
              <a:t>analysis</a:t>
            </a:r>
          </a:p>
          <a:p>
            <a:r>
              <a:rPr lang="en-US" sz="2800" dirty="0" smtClean="0"/>
              <a:t>IT hardware history</a:t>
            </a:r>
          </a:p>
          <a:p>
            <a:r>
              <a:rPr lang="lt-LT" sz="2800" dirty="0" smtClean="0"/>
              <a:t>Computer gathering</a:t>
            </a:r>
          </a:p>
          <a:p>
            <a:r>
              <a:rPr lang="lt-LT" sz="2800" dirty="0" smtClean="0"/>
              <a:t>Computer assembling theoretical aspect</a:t>
            </a:r>
            <a:endParaRPr lang="lt-LT" sz="2800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70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</a:t>
            </a:r>
            <a:r>
              <a:rPr lang="lt-LT" dirty="0" err="1" smtClean="0"/>
              <a:t>perating</a:t>
            </a:r>
            <a:r>
              <a:rPr lang="lt-LT" dirty="0" smtClean="0"/>
              <a:t> </a:t>
            </a:r>
            <a:r>
              <a:rPr lang="lt-LT" dirty="0" err="1"/>
              <a:t>system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777" y="1892440"/>
            <a:ext cx="8915400" cy="3777622"/>
          </a:xfrm>
        </p:spPr>
        <p:txBody>
          <a:bodyPr>
            <a:normAutofit/>
          </a:bodyPr>
          <a:lstStyle/>
          <a:p>
            <a:r>
              <a:rPr lang="lt-LT" sz="2800" dirty="0" err="1" smtClean="0"/>
              <a:t>Type</a:t>
            </a:r>
            <a:r>
              <a:rPr lang="lt-LT" sz="2800" dirty="0" smtClean="0"/>
              <a:t> </a:t>
            </a:r>
            <a:r>
              <a:rPr lang="lt-LT" sz="2800" dirty="0" err="1"/>
              <a:t>of</a:t>
            </a:r>
            <a:r>
              <a:rPr lang="lt-LT" sz="2800" dirty="0"/>
              <a:t> </a:t>
            </a:r>
            <a:r>
              <a:rPr lang="lt-LT" sz="2800" dirty="0" err="1"/>
              <a:t>operating</a:t>
            </a:r>
            <a:r>
              <a:rPr lang="lt-LT" sz="2800" dirty="0"/>
              <a:t> </a:t>
            </a:r>
            <a:r>
              <a:rPr lang="lt-LT" sz="2800" dirty="0" err="1"/>
              <a:t>system</a:t>
            </a:r>
            <a:endParaRPr lang="lt-LT" sz="2800" dirty="0"/>
          </a:p>
          <a:p>
            <a:r>
              <a:rPr lang="lt-LT" sz="2800" dirty="0"/>
              <a:t>Windows </a:t>
            </a:r>
            <a:r>
              <a:rPr lang="lt-LT" sz="2800" dirty="0" err="1"/>
              <a:t>operating</a:t>
            </a:r>
            <a:r>
              <a:rPr lang="lt-LT" sz="2800" dirty="0"/>
              <a:t> </a:t>
            </a:r>
            <a:r>
              <a:rPr lang="lt-LT" sz="2800" dirty="0" err="1"/>
              <a:t>system</a:t>
            </a:r>
            <a:endParaRPr lang="lt-LT" sz="2800" dirty="0"/>
          </a:p>
          <a:p>
            <a:r>
              <a:rPr lang="lt-LT" sz="2800" dirty="0"/>
              <a:t>Linux </a:t>
            </a:r>
            <a:r>
              <a:rPr lang="lt-LT" sz="2800" dirty="0" err="1"/>
              <a:t>operating</a:t>
            </a:r>
            <a:r>
              <a:rPr lang="lt-LT" sz="2800" dirty="0"/>
              <a:t> </a:t>
            </a:r>
            <a:r>
              <a:rPr lang="lt-LT" sz="2800" dirty="0" err="1"/>
              <a:t>system</a:t>
            </a:r>
            <a:endParaRPr lang="lt-LT" sz="2800" dirty="0"/>
          </a:p>
          <a:p>
            <a:r>
              <a:rPr lang="lt-LT" sz="2800" dirty="0"/>
              <a:t>Server </a:t>
            </a:r>
            <a:r>
              <a:rPr lang="lt-LT" sz="2800" dirty="0" err="1"/>
              <a:t>operating</a:t>
            </a:r>
            <a:r>
              <a:rPr lang="lt-LT" sz="2800" dirty="0"/>
              <a:t> </a:t>
            </a:r>
            <a:r>
              <a:rPr lang="lt-LT" sz="2800" dirty="0" err="1"/>
              <a:t>systems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69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Office programs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Text </a:t>
            </a:r>
            <a:r>
              <a:rPr lang="en-US" sz="3200" dirty="0"/>
              <a:t>editing with MS Word</a:t>
            </a:r>
          </a:p>
          <a:p>
            <a:r>
              <a:rPr lang="en-US" sz="3200" dirty="0"/>
              <a:t>Working with MS Excel spreadsheet</a:t>
            </a:r>
          </a:p>
          <a:p>
            <a:r>
              <a:rPr lang="en-US" sz="3200" dirty="0"/>
              <a:t>Create presentations with MS PowerPoint</a:t>
            </a:r>
          </a:p>
          <a:p>
            <a:r>
              <a:rPr lang="en-US" sz="3200" dirty="0"/>
              <a:t>Working with e-mail in MS Outlook</a:t>
            </a:r>
          </a:p>
          <a:p>
            <a:r>
              <a:rPr lang="en-US" sz="3200" dirty="0"/>
              <a:t>Creating databases with MS Access</a:t>
            </a:r>
            <a:endParaRPr lang="lt-L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89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lt-LT" dirty="0" err="1" smtClean="0"/>
              <a:t>eripherals</a:t>
            </a:r>
            <a:r>
              <a:rPr lang="en-US" dirty="0" smtClean="0"/>
              <a:t> devices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Peripherals </a:t>
            </a:r>
            <a:r>
              <a:rPr lang="en-US" sz="2800" dirty="0"/>
              <a:t>overview</a:t>
            </a:r>
          </a:p>
          <a:p>
            <a:r>
              <a:rPr lang="en-US" sz="2800" dirty="0"/>
              <a:t>Printers, types</a:t>
            </a:r>
          </a:p>
          <a:p>
            <a:r>
              <a:rPr lang="en-US" sz="2800" dirty="0"/>
              <a:t>scanners</a:t>
            </a:r>
          </a:p>
          <a:p>
            <a:r>
              <a:rPr lang="en-US" sz="2800" dirty="0"/>
              <a:t>Plotter</a:t>
            </a:r>
          </a:p>
          <a:p>
            <a:r>
              <a:rPr lang="en-US" sz="2800" dirty="0"/>
              <a:t>monitors</a:t>
            </a:r>
          </a:p>
          <a:p>
            <a:r>
              <a:rPr lang="en-US" sz="2800" dirty="0"/>
              <a:t>Other peripherals</a:t>
            </a:r>
            <a:endParaRPr lang="lt-LT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E701-97B0-4A10-B3EA-E7EC8B49376D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77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859</TotalTime>
  <Words>533</Words>
  <Application>Microsoft Office PowerPoint</Application>
  <PresentationFormat>Pasirinktinai</PresentationFormat>
  <Paragraphs>163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30</vt:i4>
      </vt:variant>
    </vt:vector>
  </HeadingPairs>
  <TitlesOfParts>
    <vt:vector size="31" baseType="lpstr">
      <vt:lpstr>Wisp</vt:lpstr>
      <vt:lpstr>IT programme Computer Equipment Specialist</vt:lpstr>
      <vt:lpstr>IT hardware tuner program</vt:lpstr>
      <vt:lpstr>IT hardware tuner program</vt:lpstr>
      <vt:lpstr>Advantages and disadvantages</vt:lpstr>
      <vt:lpstr>Computer software </vt:lpstr>
      <vt:lpstr>Computer hardware component</vt:lpstr>
      <vt:lpstr>Operating system</vt:lpstr>
      <vt:lpstr>MS Office programs</vt:lpstr>
      <vt:lpstr>Peripherals devices</vt:lpstr>
      <vt:lpstr>IT Systems Service</vt:lpstr>
      <vt:lpstr>Computer networks</vt:lpstr>
      <vt:lpstr>Computer network administration</vt:lpstr>
      <vt:lpstr>Disk drives</vt:lpstr>
      <vt:lpstr> Theoretical subjects</vt:lpstr>
      <vt:lpstr>Common subjects</vt:lpstr>
      <vt:lpstr>Subjects, recommended for the  new program</vt:lpstr>
      <vt:lpstr> Learning resources</vt:lpstr>
      <vt:lpstr>Learning resources</vt:lpstr>
      <vt:lpstr>Practice</vt:lpstr>
      <vt:lpstr>Practice companies </vt:lpstr>
      <vt:lpstr>The advantage of the practice in the companies </vt:lpstr>
      <vt:lpstr>Exams</vt:lpstr>
      <vt:lpstr>Evaluation forms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Questions?</vt:lpstr>
    </vt:vector>
  </TitlesOfParts>
  <Company>UAB Penki kontinentai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Adomas Pakalnis</dc:creator>
  <cp:lastModifiedBy>Adomas Pakalnis</cp:lastModifiedBy>
  <cp:revision>69</cp:revision>
  <cp:lastPrinted>2016-01-14T13:10:35Z</cp:lastPrinted>
  <dcterms:created xsi:type="dcterms:W3CDTF">2016-01-06T14:48:44Z</dcterms:created>
  <dcterms:modified xsi:type="dcterms:W3CDTF">2016-01-18T13:12:15Z</dcterms:modified>
</cp:coreProperties>
</file>